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3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9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42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8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7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57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53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2E4D-DFC6-6649-A060-A3D86436E927}" type="datetimeFigureOut">
              <a:rPr kumimoji="1" lang="ja-JP" altLang="en-US" smtClean="0"/>
              <a:t>18/06/03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CC7E-0EA2-7F4C-B015-B1D96C53BA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9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154" y="274638"/>
            <a:ext cx="8089341" cy="6473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2400" b="1" dirty="0">
                <a:solidFill>
                  <a:schemeClr val="bg2">
                    <a:lumMod val="25000"/>
                  </a:schemeClr>
                </a:solidFill>
                <a:latin typeface="メイリオ"/>
                <a:ea typeface="メイリオ"/>
                <a:cs typeface="メイリオ"/>
              </a:rPr>
              <a:t>CFDA</a:t>
            </a: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メイリオ"/>
                <a:ea typeface="メイリオ"/>
                <a:cs typeface="メイリオ"/>
              </a:rPr>
              <a:t>申請対象の商品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6154" y="921938"/>
            <a:ext cx="8715612" cy="95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7"/>
          <p:cNvSpPr/>
          <p:nvPr/>
        </p:nvSpPr>
        <p:spPr>
          <a:xfrm>
            <a:off x="191965" y="6055951"/>
            <a:ext cx="8784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費用</a:t>
            </a:r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】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検査機関に確認の上、個別にお見積もりをご提示致します。予算含め、お気軽にご相談ください。</a:t>
            </a:r>
            <a:endParaRPr lang="en-US" altLang="ja-JP" sz="1400" dirty="0">
              <a:latin typeface="メイリオ"/>
              <a:ea typeface="メイリオ"/>
              <a:cs typeface="メイリオ"/>
            </a:endParaRPr>
          </a:p>
          <a:p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【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期間</a:t>
            </a:r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】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申請</a:t>
            </a:r>
            <a:r>
              <a:rPr lang="en-US" altLang="ja-JP" sz="1400" dirty="0">
                <a:latin typeface="メイリオ"/>
                <a:ea typeface="メイリオ"/>
                <a:cs typeface="メイリオ"/>
              </a:rPr>
              <a:t>〜</a:t>
            </a:r>
            <a:r>
              <a:rPr lang="ja-JP" altLang="en-US" sz="1400" dirty="0">
                <a:latin typeface="メイリオ"/>
                <a:ea typeface="メイリオ"/>
                <a:cs typeface="メイリオ"/>
              </a:rPr>
              <a:t>認証までの期間を記載しております。申請前に書類の準備期間が必要です。</a:t>
            </a:r>
            <a:endParaRPr lang="en-US" altLang="ja-JP" sz="140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7" name="正方形/長方形 13"/>
          <p:cNvSpPr/>
          <p:nvPr/>
        </p:nvSpPr>
        <p:spPr>
          <a:xfrm>
            <a:off x="191965" y="1084064"/>
            <a:ext cx="4131730" cy="234493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一般化粧品（特殊化粧品以外）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普通申請方式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＞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7〜8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（うち検査機関の検査：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2〜3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ヶ月）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＜備案申請方式（＊届出制）＞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4〜5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（うち検査機関の検査：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2〜3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ヶ月）</a:t>
            </a:r>
          </a:p>
        </p:txBody>
      </p:sp>
      <p:sp>
        <p:nvSpPr>
          <p:cNvPr id="28" name="正方形/長方形 14"/>
          <p:cNvSpPr/>
          <p:nvPr/>
        </p:nvSpPr>
        <p:spPr>
          <a:xfrm>
            <a:off x="4471366" y="1084063"/>
            <a:ext cx="4470400" cy="3389939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特殊化粧品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b="0" i="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日焼け止め類</a:t>
            </a:r>
          </a:p>
          <a:p>
            <a:r>
              <a:rPr lang="ja-JP" altLang="en-US" sz="1400" b="0" i="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シミ・ソバカス除去類（美白類含む）</a:t>
            </a:r>
          </a:p>
          <a:p>
            <a:r>
              <a:rPr lang="ja-JP" altLang="en-US" sz="1400" b="0" i="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除臭類、除毛類、ヘアカラー類、パーマ類</a:t>
            </a:r>
          </a:p>
          <a:p>
            <a:r>
              <a:rPr lang="ja-JP" altLang="en-US" sz="1400" b="0" i="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ボディービル類、美乳類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、</a:t>
            </a:r>
            <a:r>
              <a:rPr lang="ja-JP" altLang="en-US" sz="1400" b="0" i="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育毛・養毛剤</a:t>
            </a:r>
            <a:endParaRPr lang="en-US" altLang="ja-JP" sz="1400" b="0" i="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b="0" i="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＜普通申請方式＞</a:t>
            </a:r>
            <a:endParaRPr kumimoji="1"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認証：約</a:t>
            </a:r>
            <a:r>
              <a:rPr lang="en-US" altLang="zh-CN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10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〜16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（うち検査機関の検査：</a:t>
            </a:r>
            <a:r>
              <a:rPr kumimoji="1"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4〜6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ヶ月）</a:t>
            </a:r>
            <a:endParaRPr kumimoji="1"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kumimoji="1"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＜新原料申請＞</a:t>
            </a:r>
            <a:endParaRPr kumimoji="1"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1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年以上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kumimoji="1" lang="en-US" altLang="zh-CN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29" name="正方形/長方形 15"/>
          <p:cNvSpPr/>
          <p:nvPr/>
        </p:nvSpPr>
        <p:spPr>
          <a:xfrm>
            <a:off x="191965" y="3531659"/>
            <a:ext cx="4131730" cy="94234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医療器械</a:t>
            </a:r>
            <a:endParaRPr lang="en-US" altLang="ja-JP" sz="16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Ⅰ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類・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Ⅱ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類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6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6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</a:t>
            </a:r>
          </a:p>
        </p:txBody>
      </p:sp>
      <p:sp>
        <p:nvSpPr>
          <p:cNvPr id="30" name="正方形/長方形 16"/>
          <p:cNvSpPr/>
          <p:nvPr/>
        </p:nvSpPr>
        <p:spPr>
          <a:xfrm>
            <a:off x="191965" y="4576662"/>
            <a:ext cx="4131730" cy="130077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栄養補助食品</a:t>
            </a:r>
            <a:endParaRPr kumimoji="1"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＜備案申請方式＞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</a:t>
            </a:r>
            <a:r>
              <a:rPr kumimoji="1"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 6〜10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ヵ月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（うち検査機関の検査：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2〜3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ヶ月）</a:t>
            </a:r>
          </a:p>
        </p:txBody>
      </p:sp>
      <p:sp>
        <p:nvSpPr>
          <p:cNvPr id="47" name="正方形/長方形 17"/>
          <p:cNvSpPr/>
          <p:nvPr/>
        </p:nvSpPr>
        <p:spPr>
          <a:xfrm>
            <a:off x="4471366" y="4576662"/>
            <a:ext cx="4470400" cy="130077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Ⅱ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　機能性保健食品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＜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普通申請方式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＞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申請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認証：</a:t>
            </a:r>
            <a:r>
              <a:rPr kumimoji="1"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 8〜12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ヵ月</a:t>
            </a:r>
            <a:endParaRPr lang="en-US" altLang="ja-JP" sz="1400" dirty="0">
              <a:solidFill>
                <a:srgbClr val="00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（うち検査機関の検査：</a:t>
            </a:r>
            <a:r>
              <a:rPr kumimoji="1" lang="en-US" altLang="ja-JP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4〜6</a:t>
            </a:r>
            <a:r>
              <a:rPr kumimoji="1"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ヶ月）</a:t>
            </a:r>
          </a:p>
        </p:txBody>
      </p:sp>
    </p:spTree>
    <p:extLst>
      <p:ext uri="{BB962C8B-B14F-4D97-AF65-F5344CB8AC3E}">
        <p14:creationId xmlns:p14="http://schemas.microsoft.com/office/powerpoint/2010/main" val="251581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CFDA申請対象の商品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CFDA申請対象の商品</dc:title>
  <dc:creator>akimichi omori</dc:creator>
  <cp:lastModifiedBy>akimichi omori</cp:lastModifiedBy>
  <cp:revision>1</cp:revision>
  <dcterms:created xsi:type="dcterms:W3CDTF">2018-06-03T05:01:27Z</dcterms:created>
  <dcterms:modified xsi:type="dcterms:W3CDTF">2018-06-03T05:01:47Z</dcterms:modified>
</cp:coreProperties>
</file>